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FA4A871-51A0-4F10-A490-250F622BA62E}" type="datetimeFigureOut">
              <a:rPr lang="sk-SK" smtClean="0"/>
              <a:t>14. 2. 2013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8EC05C-0BE2-4DFC-8784-69992BF03FBC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720080"/>
          </a:xfrm>
        </p:spPr>
        <p:txBody>
          <a:bodyPr/>
          <a:lstStyle/>
          <a:p>
            <a:pPr algn="ctr"/>
            <a:r>
              <a:rPr lang="sk-SK" dirty="0" smtClean="0"/>
              <a:t>Dobrý deň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400800" cy="5112568"/>
          </a:xfrm>
        </p:spPr>
        <p:txBody>
          <a:bodyPr>
            <a:noAutofit/>
          </a:bodyPr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Prosím vás sledujte tuto prezentáciu do konca. Venujte tejto prezentácii veľkú pozornosť!!!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Je to veľmi dôležite aby ste ju celu videli. Len tak získate kompletne informácie!</a:t>
            </a:r>
          </a:p>
          <a:p>
            <a:pPr algn="ctr"/>
            <a:endParaRPr lang="sk-SK" sz="2800" dirty="0"/>
          </a:p>
          <a:p>
            <a:pPr algn="ctr"/>
            <a:r>
              <a:rPr lang="sk-SK" sz="2800" dirty="0" smtClean="0">
                <a:solidFill>
                  <a:srgbClr val="00B0F0"/>
                </a:solidFill>
              </a:rPr>
              <a:t>http://easy-money-sk.webnode.sk/</a:t>
            </a:r>
            <a:endParaRPr lang="sk-SK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476672"/>
            <a:ext cx="8280920" cy="6120680"/>
          </a:xfrm>
        </p:spPr>
        <p:txBody>
          <a:bodyPr/>
          <a:lstStyle/>
          <a:p>
            <a:r>
              <a:rPr lang="sk-SK" dirty="0" smtClean="0">
                <a:solidFill>
                  <a:srgbClr val="00B050"/>
                </a:solidFill>
              </a:rPr>
              <a:t>Kamaráti +kolegovia +rodina +priatelia + </a:t>
            </a:r>
            <a:r>
              <a:rPr lang="sk-SK" dirty="0" err="1" smtClean="0">
                <a:solidFill>
                  <a:srgbClr val="00B050"/>
                </a:solidFill>
              </a:rPr>
              <a:t>zaujemci</a:t>
            </a:r>
            <a:r>
              <a:rPr lang="sk-SK" dirty="0" smtClean="0">
                <a:solidFill>
                  <a:srgbClr val="00B050"/>
                </a:solidFill>
              </a:rPr>
              <a:t> z internetu a z inzerátov+...</a:t>
            </a:r>
          </a:p>
          <a:p>
            <a:endParaRPr lang="sk-SK" dirty="0">
              <a:solidFill>
                <a:srgbClr val="00B050"/>
              </a:solidFill>
            </a:endParaRPr>
          </a:p>
          <a:p>
            <a:r>
              <a:rPr lang="sk-SK" sz="5400" dirty="0" smtClean="0">
                <a:solidFill>
                  <a:srgbClr val="00B050"/>
                </a:solidFill>
              </a:rPr>
              <a:t>=počet ľudí pod Vami</a:t>
            </a:r>
          </a:p>
          <a:p>
            <a:r>
              <a:rPr lang="sk-SK" dirty="0" smtClean="0">
                <a:solidFill>
                  <a:srgbClr val="00B050"/>
                </a:solidFill>
              </a:rPr>
              <a:t>Avšak najdôležitejšie je ,aby každý pod Vami takisto pochopil princíp a tiež registroval minimálne dvoch </a:t>
            </a:r>
            <a:r>
              <a:rPr lang="sk-SK" dirty="0" err="1" smtClean="0">
                <a:solidFill>
                  <a:srgbClr val="00B050"/>
                </a:solidFill>
              </a:rPr>
              <a:t>aktývnich</a:t>
            </a:r>
            <a:r>
              <a:rPr lang="sk-SK" dirty="0" smtClean="0">
                <a:solidFill>
                  <a:srgbClr val="00B050"/>
                </a:solidFill>
              </a:rPr>
              <a:t> členov a nechal pustenú reklamu každý deň!!</a:t>
            </a:r>
            <a:endParaRPr lang="sk-SK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776864" cy="5904656"/>
          </a:xfrm>
        </p:spPr>
        <p:txBody>
          <a:bodyPr>
            <a:normAutofit/>
          </a:bodyPr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Tak čo rozhodne sa nechať počítať ešte stále zapnutí bez toho aby ste niečo zarábali bez </a:t>
            </a:r>
            <a:r>
              <a:rPr lang="sk-SK" sz="2800" dirty="0" err="1" smtClean="0">
                <a:solidFill>
                  <a:srgbClr val="00B050"/>
                </a:solidFill>
              </a:rPr>
              <a:t>namahy</a:t>
            </a:r>
            <a:r>
              <a:rPr lang="sk-SK" sz="2800" dirty="0" smtClean="0">
                <a:solidFill>
                  <a:srgbClr val="00B050"/>
                </a:solidFill>
              </a:rPr>
              <a:t> ??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Ak vás tato prezentácia presvedčila ,tak ešte dnes sa registrujte. Odkaz na registráciu nájdete pod prezentáciou.</a:t>
            </a:r>
          </a:p>
          <a:p>
            <a:pPr algn="ctr"/>
            <a:r>
              <a:rPr lang="sk-SK" sz="2800" dirty="0" smtClean="0">
                <a:solidFill>
                  <a:srgbClr val="FF0000"/>
                </a:solidFill>
              </a:rPr>
              <a:t> Na 20Dollars sa za registráciu ani za nič neplatí je to úplné </a:t>
            </a:r>
            <a:r>
              <a:rPr lang="sk-SK" sz="2800" dirty="0" err="1" smtClean="0">
                <a:solidFill>
                  <a:srgbClr val="FF0000"/>
                </a:solidFill>
              </a:rPr>
              <a:t>Free</a:t>
            </a:r>
            <a:r>
              <a:rPr lang="sk-SK" sz="2800" dirty="0" smtClean="0">
                <a:solidFill>
                  <a:srgbClr val="FF0000"/>
                </a:solidFill>
              </a:rPr>
              <a:t> len si </a:t>
            </a:r>
            <a:r>
              <a:rPr lang="sk-SK" sz="2800" dirty="0" err="1" smtClean="0">
                <a:solidFill>
                  <a:srgbClr val="FF0000"/>
                </a:solidFill>
              </a:rPr>
              <a:t>privirobite</a:t>
            </a:r>
            <a:r>
              <a:rPr lang="sk-SK" sz="2800" dirty="0" smtClean="0">
                <a:solidFill>
                  <a:srgbClr val="FF0000"/>
                </a:solidFill>
              </a:rPr>
              <a:t> peknú sumu ak sa budete snažiť.</a:t>
            </a:r>
            <a:endParaRPr lang="sk-SK" sz="2800" dirty="0">
              <a:solidFill>
                <a:srgbClr val="FF0000"/>
              </a:solidFill>
            </a:endParaRPr>
          </a:p>
          <a:p>
            <a:pPr algn="ctr"/>
            <a:endParaRPr lang="sk-SK" sz="2800" dirty="0" smtClean="0"/>
          </a:p>
          <a:p>
            <a:pPr algn="ctr"/>
            <a:r>
              <a:rPr lang="sk-SK" sz="2800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568952" cy="6048672"/>
          </a:xfrm>
        </p:spPr>
        <p:txBody>
          <a:bodyPr/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Koľko času denne trávite za internetom?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V priemere asi 5 hodín denne!</a:t>
            </a:r>
          </a:p>
          <a:p>
            <a:pPr algn="ctr"/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Koľko vás stoji mesačne pripojenie k internetu?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Asi neviete, že za pripojeniu k internetu môžete zarobiť!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dirty="0" smtClean="0">
              <a:solidFill>
                <a:srgbClr val="00B050"/>
              </a:solidFill>
            </a:endParaRPr>
          </a:p>
          <a:p>
            <a:endParaRPr lang="sk-SK" dirty="0">
              <a:solidFill>
                <a:srgbClr val="00B050"/>
              </a:solidFill>
            </a:endParaRPr>
          </a:p>
          <a:p>
            <a:endParaRPr lang="sk-SK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404664"/>
            <a:ext cx="7560840" cy="5976664"/>
          </a:xfrm>
        </p:spPr>
        <p:txBody>
          <a:bodyPr/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Rôzne spoločnosti platia za ti, aby aj ich reklamy hodiny svietili na obrazovke vášho počítača.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T týchto peňazí </a:t>
            </a:r>
            <a:r>
              <a:rPr lang="sk-SK" sz="2800" dirty="0" err="1" smtClean="0">
                <a:solidFill>
                  <a:srgbClr val="00B050"/>
                </a:solidFill>
              </a:rPr>
              <a:t>da</a:t>
            </a:r>
            <a:r>
              <a:rPr lang="sk-SK" sz="2800" dirty="0" smtClean="0">
                <a:solidFill>
                  <a:srgbClr val="00B050"/>
                </a:solidFill>
              </a:rPr>
              <a:t> 20Dollars väčšinu svojim parterom, teda napríklad aj vám.</a:t>
            </a:r>
          </a:p>
          <a:p>
            <a:pPr algn="ctr"/>
            <a:endParaRPr lang="sk-SK" sz="2800" dirty="0"/>
          </a:p>
          <a:p>
            <a:pPr algn="ctr"/>
            <a:endParaRPr lang="sk-SK" sz="2800" dirty="0" smtClean="0"/>
          </a:p>
          <a:p>
            <a:pPr algn="ctr"/>
            <a:r>
              <a:rPr lang="sk-SK" sz="2800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208912" cy="6120680"/>
          </a:xfrm>
        </p:spPr>
        <p:txBody>
          <a:bodyPr/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1 minúta = 1 bod</a:t>
            </a:r>
          </a:p>
          <a:p>
            <a:pPr algn="ctr"/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1000 bodov = 0,15</a:t>
            </a:r>
            <a:r>
              <a:rPr lang="sk-SK" sz="2800" dirty="0">
                <a:solidFill>
                  <a:srgbClr val="00B050"/>
                </a:solidFill>
              </a:rPr>
              <a:t>$</a:t>
            </a:r>
          </a:p>
          <a:p>
            <a:pPr algn="ctr"/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5hodin denne=9000minut mesačne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Mesačne tak získate asi 1,20</a:t>
            </a:r>
            <a:r>
              <a:rPr lang="sk-SK" sz="2800" dirty="0">
                <a:solidFill>
                  <a:srgbClr val="00B050"/>
                </a:solidFill>
              </a:rPr>
              <a:t>$</a:t>
            </a:r>
          </a:p>
          <a:p>
            <a:pPr algn="ctr"/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Zdá sa vám to malo?</a:t>
            </a:r>
          </a:p>
          <a:p>
            <a:pPr algn="ctr"/>
            <a:r>
              <a:rPr lang="sk-SK" sz="2800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560840" cy="6264696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pPr algn="ctr"/>
            <a:r>
              <a:rPr lang="sk-SK" sz="6000" dirty="0" smtClean="0">
                <a:solidFill>
                  <a:srgbClr val="FF0000"/>
                </a:solidFill>
              </a:rPr>
              <a:t>POZOR</a:t>
            </a:r>
          </a:p>
          <a:p>
            <a:pPr algn="ctr"/>
            <a:endParaRPr lang="sk-SK" dirty="0">
              <a:solidFill>
                <a:srgbClr val="FF0000"/>
              </a:solidFill>
            </a:endParaRPr>
          </a:p>
          <a:p>
            <a:pPr algn="ctr"/>
            <a:r>
              <a:rPr lang="sk-SK" sz="4800" dirty="0" smtClean="0">
                <a:solidFill>
                  <a:srgbClr val="00B050"/>
                </a:solidFill>
              </a:rPr>
              <a:t>Zarobiť môžete predsa oveľa viac!</a:t>
            </a: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r>
              <a:rPr lang="sk-SK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sz="4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136904" cy="6192688"/>
          </a:xfrm>
        </p:spPr>
        <p:txBody>
          <a:bodyPr/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Spoločnosť 20Dollasrs si cení každého nového člena ,ktorého jej vy privediete.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err="1" smtClean="0">
                <a:solidFill>
                  <a:srgbClr val="00B050"/>
                </a:solidFill>
              </a:rPr>
              <a:t>Každi</a:t>
            </a:r>
            <a:r>
              <a:rPr lang="sk-SK" sz="2800" dirty="0" smtClean="0">
                <a:solidFill>
                  <a:srgbClr val="00B050"/>
                </a:solidFill>
              </a:rPr>
              <a:t> vami registrovaní člen=10% jeho ziskov </a:t>
            </a:r>
            <a:r>
              <a:rPr lang="sk-SK" sz="2800" dirty="0" err="1" smtClean="0">
                <a:solidFill>
                  <a:srgbClr val="00B050"/>
                </a:solidFill>
              </a:rPr>
              <a:t>Vam</a:t>
            </a:r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Rovnako 10% zo ziskov člena pod vami až do 10-tej úrovne!!!</a:t>
            </a:r>
          </a:p>
          <a:p>
            <a:endParaRPr lang="sk-SK" dirty="0"/>
          </a:p>
          <a:p>
            <a:endParaRPr lang="sk-SK" dirty="0" smtClean="0"/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endParaRPr lang="sk-SK" dirty="0" smtClean="0">
              <a:solidFill>
                <a:srgbClr val="00B0F0"/>
              </a:solidFill>
            </a:endParaRPr>
          </a:p>
          <a:p>
            <a:pPr algn="ctr"/>
            <a:r>
              <a:rPr lang="sk-SK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904656"/>
          </a:xfrm>
        </p:spPr>
        <p:txBody>
          <a:bodyPr/>
          <a:lstStyle/>
          <a:p>
            <a:endParaRPr lang="sk-SK" dirty="0"/>
          </a:p>
        </p:txBody>
      </p:sp>
      <p:pic>
        <p:nvPicPr>
          <p:cNvPr id="1026" name="Picture 2" descr="C:\Users\damko\Desktop\tabul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7416824" cy="576064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920880" cy="5976664"/>
          </a:xfrm>
        </p:spPr>
        <p:txBody>
          <a:bodyPr/>
          <a:lstStyle/>
          <a:p>
            <a:endParaRPr lang="sk-SK" dirty="0"/>
          </a:p>
        </p:txBody>
      </p:sp>
      <p:pic>
        <p:nvPicPr>
          <p:cNvPr id="2050" name="Picture 2" descr="C:\Users\damko\Desktop\tabulka 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1" cy="630931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6264696"/>
          </a:xfrm>
        </p:spPr>
        <p:txBody>
          <a:bodyPr>
            <a:normAutofit/>
          </a:bodyPr>
          <a:lstStyle/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A čo ak by ste sa to toho poriadne obuli a boli usilovnejší a dokopy bi ste vi registrovali 100ludi?</a:t>
            </a:r>
          </a:p>
          <a:p>
            <a:pPr algn="ctr"/>
            <a:endParaRPr lang="sk-SK" sz="2800" dirty="0">
              <a:solidFill>
                <a:srgbClr val="00B050"/>
              </a:solidFill>
            </a:endParaRPr>
          </a:p>
          <a:p>
            <a:pPr algn="ctr"/>
            <a:endParaRPr lang="sk-SK" sz="2800" dirty="0" smtClean="0">
              <a:solidFill>
                <a:srgbClr val="00B050"/>
              </a:solidFill>
            </a:endParaRPr>
          </a:p>
          <a:p>
            <a:pPr algn="ctr"/>
            <a:r>
              <a:rPr lang="sk-SK" sz="2800" dirty="0" smtClean="0">
                <a:solidFill>
                  <a:srgbClr val="00B050"/>
                </a:solidFill>
              </a:rPr>
              <a:t>Ak by všetci registrovaní pod vami našli 2-och úspešných ľudí, Vaša mesačná odmena bi činila!</a:t>
            </a:r>
          </a:p>
          <a:p>
            <a:endParaRPr lang="sk-SK" dirty="0"/>
          </a:p>
          <a:p>
            <a:endParaRPr lang="sk-SK" dirty="0" smtClean="0"/>
          </a:p>
          <a:p>
            <a:pPr algn="ctr"/>
            <a:r>
              <a:rPr lang="sk-SK" sz="5400" b="1" u="sng" dirty="0" smtClean="0">
                <a:solidFill>
                  <a:srgbClr val="FF0000"/>
                </a:solidFill>
              </a:rPr>
              <a:t>Viac ako 8 500€ !!!</a:t>
            </a:r>
          </a:p>
          <a:p>
            <a:pPr algn="ctr"/>
            <a:r>
              <a:rPr lang="sk-SK" sz="2800" dirty="0" smtClean="0">
                <a:solidFill>
                  <a:srgbClr val="00B0F0"/>
                </a:solidFill>
              </a:rPr>
              <a:t>http://easy-money-sk.webnode.sk/</a:t>
            </a:r>
          </a:p>
          <a:p>
            <a:endParaRPr lang="sk-SK" sz="5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172</TotalTime>
  <Words>344</Words>
  <Application>Microsoft Office PowerPoint</Application>
  <PresentationFormat>Předvádění na obrazovce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Arkýř</vt:lpstr>
      <vt:lpstr>Dobrý deň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Dobrý den</dc:title>
  <dc:creator>damko</dc:creator>
  <cp:lastModifiedBy>damko</cp:lastModifiedBy>
  <cp:revision>18</cp:revision>
  <dcterms:created xsi:type="dcterms:W3CDTF">2013-02-14T14:06:42Z</dcterms:created>
  <dcterms:modified xsi:type="dcterms:W3CDTF">2013-02-14T16:59:06Z</dcterms:modified>
</cp:coreProperties>
</file>